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72" r:id="rId4"/>
    <p:sldId id="273" r:id="rId5"/>
    <p:sldId id="257" r:id="rId6"/>
    <p:sldId id="258" r:id="rId7"/>
    <p:sldId id="259" r:id="rId8"/>
    <p:sldId id="260" r:id="rId9"/>
    <p:sldId id="261" r:id="rId10"/>
    <p:sldId id="263" r:id="rId11"/>
    <p:sldId id="266" r:id="rId12"/>
    <p:sldId id="262" r:id="rId13"/>
    <p:sldId id="265" r:id="rId14"/>
    <p:sldId id="267" r:id="rId15"/>
    <p:sldId id="268" r:id="rId16"/>
    <p:sldId id="269" r:id="rId17"/>
    <p:sldId id="271" r:id="rId18"/>
    <p:sldId id="270" r:id="rId19"/>
    <p:sldId id="275" r:id="rId20"/>
    <p:sldId id="26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FBCF86AB-CCB5-46D2-8023-38A6696B525C}" type="datetimeFigureOut">
              <a:rPr lang="en-US" smtClean="0"/>
              <a:t>7/15/2014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FD794D7-B2F4-478C-80D4-D0583DA655C7}"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CF86AB-CCB5-46D2-8023-38A6696B525C}"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794D7-B2F4-478C-80D4-D0583DA655C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CF86AB-CCB5-46D2-8023-38A6696B525C}"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794D7-B2F4-478C-80D4-D0583DA655C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BCF86AB-CCB5-46D2-8023-38A6696B525C}"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794D7-B2F4-478C-80D4-D0583DA655C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CF86AB-CCB5-46D2-8023-38A6696B525C}"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794D7-B2F4-478C-80D4-D0583DA655C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BCF86AB-CCB5-46D2-8023-38A6696B525C}" type="datetimeFigureOut">
              <a:rPr lang="en-US" smtClean="0"/>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794D7-B2F4-478C-80D4-D0583DA655C7}"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BCF86AB-CCB5-46D2-8023-38A6696B525C}" type="datetimeFigureOut">
              <a:rPr lang="en-US" smtClean="0"/>
              <a:t>7/15/2014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794D7-B2F4-478C-80D4-D0583DA655C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CF86AB-CCB5-46D2-8023-38A6696B525C}" type="datetimeFigureOut">
              <a:rPr lang="en-US" smtClean="0"/>
              <a:t>7/15/2014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794D7-B2F4-478C-80D4-D0583DA655C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CF86AB-CCB5-46D2-8023-38A6696B525C}" type="datetimeFigureOut">
              <a:rPr lang="en-US" smtClean="0"/>
              <a:t>7/15/2014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794D7-B2F4-478C-80D4-D0583DA655C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BCF86AB-CCB5-46D2-8023-38A6696B525C}" type="datetimeFigureOut">
              <a:rPr lang="en-US" smtClean="0"/>
              <a:t>7/15/2014</a:t>
            </a:fld>
            <a:endParaRPr lang="en-US"/>
          </a:p>
        </p:txBody>
      </p:sp>
      <p:sp>
        <p:nvSpPr>
          <p:cNvPr id="7" name="Slide Number Placeholder 6"/>
          <p:cNvSpPr>
            <a:spLocks noGrp="1"/>
          </p:cNvSpPr>
          <p:nvPr>
            <p:ph type="sldNum" sz="quarter" idx="12"/>
          </p:nvPr>
        </p:nvSpPr>
        <p:spPr/>
        <p:txBody>
          <a:bodyPr/>
          <a:lstStyle/>
          <a:p>
            <a:fld id="{3FD794D7-B2F4-478C-80D4-D0583DA655C7}"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CF86AB-CCB5-46D2-8023-38A6696B525C}" type="datetimeFigureOut">
              <a:rPr lang="en-US" smtClean="0"/>
              <a:t>7/15/2014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3FD794D7-B2F4-478C-80D4-D0583DA655C7}"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BCF86AB-CCB5-46D2-8023-38A6696B525C}" type="datetimeFigureOut">
              <a:rPr lang="en-US" smtClean="0"/>
              <a:t>7/15/2014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FD794D7-B2F4-478C-80D4-D0583DA655C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nsmithedu5553.wikispaces.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df2rC2QfvFc" TargetMode="External"/><Relationship Id="rId2" Type="http://schemas.openxmlformats.org/officeDocument/2006/relationships/hyperlink" Target="http://www.freetech4teachers.com/2009/08/how-to-week-day-1-using-wikispace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b="1" dirty="0" err="1" smtClean="0">
                <a:hlinkClick r:id="rId2"/>
              </a:rPr>
              <a:t>Wikispaces</a:t>
            </a:r>
            <a:endParaRPr lang="en-US" sz="4400" b="1" dirty="0"/>
          </a:p>
        </p:txBody>
      </p:sp>
      <p:sp>
        <p:nvSpPr>
          <p:cNvPr id="3" name="Subtitle 2"/>
          <p:cNvSpPr>
            <a:spLocks noGrp="1"/>
          </p:cNvSpPr>
          <p:nvPr>
            <p:ph type="subTitle" idx="1"/>
          </p:nvPr>
        </p:nvSpPr>
        <p:spPr>
          <a:xfrm>
            <a:off x="4572001" y="4421080"/>
            <a:ext cx="3733800" cy="1260629"/>
          </a:xfrm>
        </p:spPr>
        <p:txBody>
          <a:bodyPr/>
          <a:lstStyle/>
          <a:p>
            <a:r>
              <a:rPr lang="en-US" b="1" dirty="0" smtClean="0"/>
              <a:t>Nicole </a:t>
            </a:r>
            <a:r>
              <a:rPr lang="en-US" b="1" dirty="0" smtClean="0"/>
              <a:t>Smith</a:t>
            </a:r>
          </a:p>
        </p:txBody>
      </p:sp>
    </p:spTree>
    <p:extLst>
      <p:ext uri="{BB962C8B-B14F-4D97-AF65-F5344CB8AC3E}">
        <p14:creationId xmlns:p14="http://schemas.microsoft.com/office/powerpoint/2010/main" val="36620642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838200"/>
          </a:xfrm>
        </p:spPr>
        <p:txBody>
          <a:bodyPr/>
          <a:lstStyle/>
          <a:p>
            <a:pPr algn="ctr"/>
            <a:r>
              <a:rPr lang="en-US" sz="3600" b="1" dirty="0" smtClean="0"/>
              <a:t>Add a file</a:t>
            </a:r>
            <a:r>
              <a:rPr lang="en-US" dirty="0" smtClean="0"/>
              <a:t>	</a:t>
            </a:r>
            <a:endParaRPr lang="en-US" dirty="0"/>
          </a:p>
        </p:txBody>
      </p:sp>
      <p:sp>
        <p:nvSpPr>
          <p:cNvPr id="3" name="Content Placeholder 2"/>
          <p:cNvSpPr>
            <a:spLocks noGrp="1"/>
          </p:cNvSpPr>
          <p:nvPr>
            <p:ph idx="1"/>
          </p:nvPr>
        </p:nvSpPr>
        <p:spPr>
          <a:xfrm>
            <a:off x="762000" y="1295400"/>
            <a:ext cx="7391400" cy="4537229"/>
          </a:xfrm>
        </p:spPr>
        <p:txBody>
          <a:bodyPr>
            <a:normAutofit/>
          </a:bodyPr>
          <a:lstStyle/>
          <a:p>
            <a:r>
              <a:rPr lang="en-US" sz="2800" b="1" dirty="0" smtClean="0"/>
              <a:t>Go to file</a:t>
            </a:r>
          </a:p>
          <a:p>
            <a:r>
              <a:rPr lang="en-US" sz="2800" b="1" dirty="0" smtClean="0"/>
              <a:t>Upload file</a:t>
            </a:r>
          </a:p>
          <a:p>
            <a:r>
              <a:rPr lang="en-US" sz="2800" b="1" dirty="0" smtClean="0"/>
              <a:t>Locate the file you want</a:t>
            </a:r>
          </a:p>
          <a:p>
            <a:r>
              <a:rPr lang="en-US" sz="2800" b="1" dirty="0" smtClean="0"/>
              <a:t>Click on the file to add it to the Wiki, save.</a:t>
            </a:r>
            <a:endParaRPr lang="en-US" sz="28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763" y="3810000"/>
            <a:ext cx="79248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3222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81000"/>
            <a:ext cx="7024744" cy="914400"/>
          </a:xfrm>
        </p:spPr>
        <p:txBody>
          <a:bodyPr/>
          <a:lstStyle/>
          <a:p>
            <a:pPr algn="ctr"/>
            <a:r>
              <a:rPr lang="en-US" sz="3600" b="1" dirty="0" smtClean="0"/>
              <a:t>Embed a video</a:t>
            </a:r>
            <a:r>
              <a:rPr lang="en-US" dirty="0" smtClean="0"/>
              <a:t>	</a:t>
            </a:r>
            <a:endParaRPr lang="en-US" dirty="0"/>
          </a:p>
        </p:txBody>
      </p:sp>
      <p:sp>
        <p:nvSpPr>
          <p:cNvPr id="3" name="Content Placeholder 2"/>
          <p:cNvSpPr>
            <a:spLocks noGrp="1"/>
          </p:cNvSpPr>
          <p:nvPr>
            <p:ph idx="1"/>
          </p:nvPr>
        </p:nvSpPr>
        <p:spPr>
          <a:xfrm>
            <a:off x="838200" y="1371600"/>
            <a:ext cx="7543800" cy="4461029"/>
          </a:xfrm>
        </p:spPr>
        <p:txBody>
          <a:bodyPr>
            <a:noAutofit/>
          </a:bodyPr>
          <a:lstStyle/>
          <a:p>
            <a:r>
              <a:rPr lang="en-US" sz="3600" b="1" dirty="0" smtClean="0"/>
              <a:t>Go to Edit</a:t>
            </a:r>
          </a:p>
          <a:p>
            <a:r>
              <a:rPr lang="en-US" sz="3600" b="1" dirty="0" smtClean="0"/>
              <a:t>Widget</a:t>
            </a:r>
          </a:p>
          <a:p>
            <a:r>
              <a:rPr lang="en-US" sz="3600" b="1" dirty="0" smtClean="0"/>
              <a:t>Video</a:t>
            </a:r>
          </a:p>
          <a:p>
            <a:r>
              <a:rPr lang="en-US" sz="3600" b="1" dirty="0" smtClean="0"/>
              <a:t>Copy the embed code from YouTube.  This can be found under the video.</a:t>
            </a:r>
          </a:p>
          <a:p>
            <a:r>
              <a:rPr lang="en-US" sz="3600" b="1" dirty="0" smtClean="0"/>
              <a:t>Paste the code and click Save</a:t>
            </a:r>
            <a:endParaRPr lang="en-US" sz="3600" b="1" dirty="0"/>
          </a:p>
        </p:txBody>
      </p:sp>
    </p:spTree>
    <p:extLst>
      <p:ext uri="{BB962C8B-B14F-4D97-AF65-F5344CB8AC3E}">
        <p14:creationId xmlns:p14="http://schemas.microsoft.com/office/powerpoint/2010/main" val="21652279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236" y="838200"/>
            <a:ext cx="7924800" cy="454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67150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533400"/>
            <a:ext cx="7134225"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41113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838200"/>
          </a:xfrm>
        </p:spPr>
        <p:txBody>
          <a:bodyPr/>
          <a:lstStyle/>
          <a:p>
            <a:pPr algn="ctr"/>
            <a:r>
              <a:rPr lang="en-US" b="1" dirty="0" smtClean="0"/>
              <a:t>Insert A link</a:t>
            </a:r>
            <a:endParaRPr lang="en-US" b="1" dirty="0"/>
          </a:p>
        </p:txBody>
      </p:sp>
      <p:sp>
        <p:nvSpPr>
          <p:cNvPr id="3" name="Content Placeholder 2"/>
          <p:cNvSpPr>
            <a:spLocks noGrp="1"/>
          </p:cNvSpPr>
          <p:nvPr>
            <p:ph idx="1"/>
          </p:nvPr>
        </p:nvSpPr>
        <p:spPr>
          <a:xfrm>
            <a:off x="1043492" y="1447800"/>
            <a:ext cx="7109908" cy="4384829"/>
          </a:xfrm>
        </p:spPr>
        <p:txBody>
          <a:bodyPr>
            <a:noAutofit/>
          </a:bodyPr>
          <a:lstStyle/>
          <a:p>
            <a:r>
              <a:rPr lang="en-US" sz="3600" b="1" dirty="0" smtClean="0"/>
              <a:t>Go to Edit</a:t>
            </a:r>
          </a:p>
          <a:p>
            <a:r>
              <a:rPr lang="en-US" sz="3600" b="1" dirty="0" smtClean="0"/>
              <a:t>Insert Link</a:t>
            </a:r>
          </a:p>
          <a:p>
            <a:r>
              <a:rPr lang="en-US" sz="3600" b="1" dirty="0" smtClean="0"/>
              <a:t>Write the link name</a:t>
            </a:r>
          </a:p>
          <a:p>
            <a:r>
              <a:rPr lang="en-US" sz="3600" b="1" dirty="0" smtClean="0"/>
              <a:t>Add the website link</a:t>
            </a:r>
          </a:p>
          <a:p>
            <a:r>
              <a:rPr lang="en-US" sz="3600" b="1" dirty="0" smtClean="0"/>
              <a:t>Click add link</a:t>
            </a:r>
          </a:p>
          <a:p>
            <a:r>
              <a:rPr lang="en-US" sz="3600" b="1" dirty="0" smtClean="0"/>
              <a:t>save</a:t>
            </a:r>
            <a:endParaRPr lang="en-US" sz="3600" b="1" dirty="0"/>
          </a:p>
        </p:txBody>
      </p:sp>
    </p:spTree>
    <p:extLst>
      <p:ext uri="{BB962C8B-B14F-4D97-AF65-F5344CB8AC3E}">
        <p14:creationId xmlns:p14="http://schemas.microsoft.com/office/powerpoint/2010/main" val="30980221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438275"/>
            <a:ext cx="7343775"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9660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838200"/>
          </a:xfrm>
        </p:spPr>
        <p:txBody>
          <a:bodyPr>
            <a:normAutofit/>
          </a:bodyPr>
          <a:lstStyle/>
          <a:p>
            <a:pPr algn="ctr"/>
            <a:r>
              <a:rPr lang="en-US" sz="3600" b="1" dirty="0" smtClean="0"/>
              <a:t>Discussion groups</a:t>
            </a:r>
            <a:r>
              <a:rPr lang="en-US" dirty="0" smtClean="0"/>
              <a:t>	</a:t>
            </a:r>
            <a:endParaRPr lang="en-US" dirty="0"/>
          </a:p>
        </p:txBody>
      </p:sp>
      <p:sp>
        <p:nvSpPr>
          <p:cNvPr id="3" name="Content Placeholder 2"/>
          <p:cNvSpPr>
            <a:spLocks noGrp="1"/>
          </p:cNvSpPr>
          <p:nvPr>
            <p:ph idx="1"/>
          </p:nvPr>
        </p:nvSpPr>
        <p:spPr>
          <a:xfrm>
            <a:off x="609600" y="1143000"/>
            <a:ext cx="7924800" cy="4689629"/>
          </a:xfrm>
        </p:spPr>
        <p:txBody>
          <a:bodyPr>
            <a:noAutofit/>
          </a:bodyPr>
          <a:lstStyle/>
          <a:p>
            <a:r>
              <a:rPr lang="en-US" sz="3200" b="1" dirty="0" smtClean="0"/>
              <a:t>Click edit</a:t>
            </a:r>
          </a:p>
          <a:p>
            <a:r>
              <a:rPr lang="en-US" sz="3200" b="1" dirty="0" smtClean="0"/>
              <a:t>Add the name of the discussion group</a:t>
            </a:r>
          </a:p>
          <a:p>
            <a:r>
              <a:rPr lang="en-US" sz="3200" b="1" dirty="0" smtClean="0"/>
              <a:t>Highlight the name &amp; click on link</a:t>
            </a:r>
          </a:p>
          <a:p>
            <a:r>
              <a:rPr lang="en-US" sz="3200" b="1" dirty="0" smtClean="0"/>
              <a:t>A page will automatically be created for the person/group </a:t>
            </a:r>
          </a:p>
          <a:p>
            <a:r>
              <a:rPr lang="en-US" sz="3200" b="1" dirty="0" smtClean="0"/>
              <a:t>Save</a:t>
            </a:r>
          </a:p>
          <a:p>
            <a:r>
              <a:rPr lang="en-US" sz="3200" b="1" dirty="0" smtClean="0"/>
              <a:t>Then you click on the discussion tab like we do for class.</a:t>
            </a:r>
            <a:endParaRPr lang="en-US" sz="3200" b="1" dirty="0"/>
          </a:p>
        </p:txBody>
      </p:sp>
    </p:spTree>
    <p:extLst>
      <p:ext uri="{BB962C8B-B14F-4D97-AF65-F5344CB8AC3E}">
        <p14:creationId xmlns:p14="http://schemas.microsoft.com/office/powerpoint/2010/main" val="1947636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838200"/>
            <a:ext cx="6086475"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44845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527" y="4191000"/>
            <a:ext cx="79248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7391400" y="4620491"/>
            <a:ext cx="381000" cy="442912"/>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929745" y="4724400"/>
            <a:ext cx="304800" cy="442912"/>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324100"/>
            <a:ext cx="7924800"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16527" y="838200"/>
            <a:ext cx="7883237" cy="1569660"/>
          </a:xfrm>
          <a:prstGeom prst="rect">
            <a:avLst/>
          </a:prstGeom>
          <a:noFill/>
        </p:spPr>
        <p:txBody>
          <a:bodyPr wrap="square" rtlCol="0">
            <a:spAutoFit/>
          </a:bodyPr>
          <a:lstStyle/>
          <a:p>
            <a:r>
              <a:rPr lang="en-US" sz="3200" b="1" dirty="0" smtClean="0"/>
              <a:t>Please note, when you click on the link you will need to follow the instructions to create a page.</a:t>
            </a:r>
            <a:endParaRPr lang="en-US" sz="3200" b="1" dirty="0"/>
          </a:p>
        </p:txBody>
      </p:sp>
      <p:sp>
        <p:nvSpPr>
          <p:cNvPr id="7" name="Oval 6"/>
          <p:cNvSpPr/>
          <p:nvPr/>
        </p:nvSpPr>
        <p:spPr>
          <a:xfrm>
            <a:off x="5004954" y="3257550"/>
            <a:ext cx="838200" cy="6096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01734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Good luck!</a:t>
            </a:r>
            <a:r>
              <a:rPr lang="en-US" dirty="0" smtClean="0"/>
              <a:t>	</a:t>
            </a:r>
            <a:endParaRPr lang="en-US" dirty="0"/>
          </a:p>
        </p:txBody>
      </p:sp>
      <p:sp>
        <p:nvSpPr>
          <p:cNvPr id="3" name="Content Placeholder 2"/>
          <p:cNvSpPr>
            <a:spLocks noGrp="1"/>
          </p:cNvSpPr>
          <p:nvPr>
            <p:ph idx="1"/>
          </p:nvPr>
        </p:nvSpPr>
        <p:spPr/>
        <p:txBody>
          <a:bodyPr>
            <a:normAutofit/>
          </a:bodyPr>
          <a:lstStyle/>
          <a:p>
            <a:pPr marL="68580" indent="0">
              <a:buNone/>
            </a:pPr>
            <a:r>
              <a:rPr lang="en-US" sz="3200" b="1" dirty="0" smtClean="0"/>
              <a:t>This presentation should give you enough to get started. </a:t>
            </a:r>
            <a:endParaRPr lang="en-US" sz="3200" b="1" dirty="0"/>
          </a:p>
        </p:txBody>
      </p:sp>
    </p:spTree>
    <p:extLst>
      <p:ext uri="{BB962C8B-B14F-4D97-AF65-F5344CB8AC3E}">
        <p14:creationId xmlns:p14="http://schemas.microsoft.com/office/powerpoint/2010/main" val="41916141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09600"/>
            <a:ext cx="7024744" cy="838200"/>
          </a:xfrm>
        </p:spPr>
        <p:txBody>
          <a:bodyPr>
            <a:normAutofit/>
          </a:bodyPr>
          <a:lstStyle/>
          <a:p>
            <a:pPr algn="ctr"/>
            <a:r>
              <a:rPr lang="en-US" b="1" dirty="0" smtClean="0"/>
              <a:t>What is a </a:t>
            </a:r>
            <a:r>
              <a:rPr lang="en-US" b="1" dirty="0" err="1" smtClean="0"/>
              <a:t>Wikispace</a:t>
            </a:r>
            <a:r>
              <a:rPr lang="en-US" b="1" dirty="0" smtClean="0"/>
              <a:t>?</a:t>
            </a:r>
            <a:endParaRPr lang="en-US" b="1" dirty="0"/>
          </a:p>
        </p:txBody>
      </p:sp>
      <p:sp>
        <p:nvSpPr>
          <p:cNvPr id="3" name="Content Placeholder 2"/>
          <p:cNvSpPr>
            <a:spLocks noGrp="1"/>
          </p:cNvSpPr>
          <p:nvPr>
            <p:ph idx="1"/>
          </p:nvPr>
        </p:nvSpPr>
        <p:spPr>
          <a:xfrm>
            <a:off x="685800" y="1447800"/>
            <a:ext cx="7772400" cy="4384829"/>
          </a:xfrm>
        </p:spPr>
        <p:txBody>
          <a:bodyPr>
            <a:noAutofit/>
          </a:bodyPr>
          <a:lstStyle/>
          <a:p>
            <a:r>
              <a:rPr lang="en-US" sz="3200" b="1" dirty="0" smtClean="0"/>
              <a:t>A </a:t>
            </a:r>
            <a:r>
              <a:rPr lang="en-US" sz="3200" b="1" dirty="0" err="1"/>
              <a:t>W</a:t>
            </a:r>
            <a:r>
              <a:rPr lang="en-US" sz="3200" b="1" dirty="0" err="1" smtClean="0"/>
              <a:t>ikispace</a:t>
            </a:r>
            <a:r>
              <a:rPr lang="en-US" sz="3200" b="1" dirty="0" smtClean="0"/>
              <a:t> is an educational tool for the classroom.  A Wiki can be used to share files, videos and collaborate.  Widgets can be added to link and integrate to other websites. The teacher controls the content and security settings so its safe.</a:t>
            </a:r>
            <a:endParaRPr lang="en-US" sz="3200" b="1" dirty="0"/>
          </a:p>
        </p:txBody>
      </p:sp>
    </p:spTree>
    <p:extLst>
      <p:ext uri="{BB962C8B-B14F-4D97-AF65-F5344CB8AC3E}">
        <p14:creationId xmlns:p14="http://schemas.microsoft.com/office/powerpoint/2010/main" val="39177004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990600"/>
          </a:xfrm>
        </p:spPr>
        <p:txBody>
          <a:bodyPr>
            <a:normAutofit/>
          </a:bodyPr>
          <a:lstStyle/>
          <a:p>
            <a:pPr algn="ctr"/>
            <a:r>
              <a:rPr lang="en-US" b="1" dirty="0" smtClean="0"/>
              <a:t>Useful links</a:t>
            </a:r>
            <a:endParaRPr lang="en-US" b="1" dirty="0"/>
          </a:p>
        </p:txBody>
      </p:sp>
      <p:sp>
        <p:nvSpPr>
          <p:cNvPr id="3" name="Content Placeholder 2"/>
          <p:cNvSpPr>
            <a:spLocks noGrp="1"/>
          </p:cNvSpPr>
          <p:nvPr>
            <p:ph idx="1"/>
          </p:nvPr>
        </p:nvSpPr>
        <p:spPr>
          <a:xfrm>
            <a:off x="1043492" y="1828800"/>
            <a:ext cx="6777317" cy="4003829"/>
          </a:xfrm>
        </p:spPr>
        <p:txBody>
          <a:bodyPr/>
          <a:lstStyle/>
          <a:p>
            <a:r>
              <a:rPr lang="en-US" dirty="0">
                <a:hlinkClick r:id="rId2"/>
              </a:rPr>
              <a:t>http://</a:t>
            </a:r>
            <a:r>
              <a:rPr lang="en-US" dirty="0" smtClean="0">
                <a:hlinkClick r:id="rId2"/>
              </a:rPr>
              <a:t>www.freetech4teachers.com/2009/08/how-to-week-day-1-using-wikispaces.html</a:t>
            </a:r>
            <a:endParaRPr lang="en-US" dirty="0" smtClean="0"/>
          </a:p>
          <a:p>
            <a:r>
              <a:rPr lang="en-US" dirty="0">
                <a:hlinkClick r:id="rId3"/>
              </a:rPr>
              <a:t>https://</a:t>
            </a:r>
            <a:r>
              <a:rPr lang="en-US" dirty="0" smtClean="0">
                <a:hlinkClick r:id="rId3"/>
              </a:rPr>
              <a:t>www.youtube.com/watch?v=df2rC2QfvFc</a:t>
            </a:r>
            <a:endParaRPr lang="en-US" dirty="0" smtClean="0"/>
          </a:p>
          <a:p>
            <a:endParaRPr lang="en-US" dirty="0" smtClean="0"/>
          </a:p>
          <a:p>
            <a:endParaRPr lang="en-US" dirty="0"/>
          </a:p>
        </p:txBody>
      </p:sp>
    </p:spTree>
    <p:extLst>
      <p:ext uri="{BB962C8B-B14F-4D97-AF65-F5344CB8AC3E}">
        <p14:creationId xmlns:p14="http://schemas.microsoft.com/office/powerpoint/2010/main" val="41464481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09600"/>
            <a:ext cx="7024744" cy="685800"/>
          </a:xfrm>
        </p:spPr>
        <p:txBody>
          <a:bodyPr>
            <a:normAutofit fontScale="90000"/>
          </a:bodyPr>
          <a:lstStyle/>
          <a:p>
            <a:pPr algn="ctr"/>
            <a:r>
              <a:rPr lang="en-US" b="1" dirty="0" smtClean="0"/>
              <a:t>History of </a:t>
            </a:r>
            <a:r>
              <a:rPr lang="en-US" b="1" dirty="0" err="1" smtClean="0"/>
              <a:t>Wikispaces</a:t>
            </a:r>
            <a:endParaRPr lang="en-US" b="1" dirty="0"/>
          </a:p>
        </p:txBody>
      </p:sp>
      <p:sp>
        <p:nvSpPr>
          <p:cNvPr id="3" name="Content Placeholder 2"/>
          <p:cNvSpPr>
            <a:spLocks noGrp="1"/>
          </p:cNvSpPr>
          <p:nvPr>
            <p:ph idx="1"/>
          </p:nvPr>
        </p:nvSpPr>
        <p:spPr>
          <a:xfrm>
            <a:off x="1043492" y="1371600"/>
            <a:ext cx="6777317" cy="4724400"/>
          </a:xfrm>
        </p:spPr>
        <p:txBody>
          <a:bodyPr>
            <a:normAutofit fontScale="92500" lnSpcReduction="10000"/>
          </a:bodyPr>
          <a:lstStyle/>
          <a:p>
            <a:r>
              <a:rPr lang="en-US" b="1" dirty="0" smtClean="0"/>
              <a:t> </a:t>
            </a:r>
            <a:r>
              <a:rPr lang="en-US" sz="3200" b="1" dirty="0" smtClean="0"/>
              <a:t>The first </a:t>
            </a:r>
            <a:r>
              <a:rPr lang="en-US" sz="3200" b="1" dirty="0"/>
              <a:t>Wiki invented by Ward Cunningham in </a:t>
            </a:r>
            <a:r>
              <a:rPr lang="en-US" sz="3200" b="1" dirty="0" smtClean="0"/>
              <a:t>1994.  The purpose was to </a:t>
            </a:r>
            <a:r>
              <a:rPr lang="en-US" sz="3200" b="1" dirty="0"/>
              <a:t>create an authoring tool for software developers to communicate and publish their ideas in a faster way via web </a:t>
            </a:r>
            <a:r>
              <a:rPr lang="en-US" sz="3200" b="1" dirty="0" smtClean="0"/>
              <a:t>page.</a:t>
            </a:r>
          </a:p>
          <a:p>
            <a:r>
              <a:rPr lang="en-US" sz="3200" b="1" dirty="0" smtClean="0"/>
              <a:t> </a:t>
            </a:r>
            <a:r>
              <a:rPr lang="en-US" sz="3200" b="1" dirty="0" err="1"/>
              <a:t>Wikispaces</a:t>
            </a:r>
            <a:r>
              <a:rPr lang="en-US" sz="3200" b="1" dirty="0"/>
              <a:t>: Launched in March 2005 and used by students and teachers to create wikis</a:t>
            </a:r>
            <a:endParaRPr lang="en-US" sz="3200" dirty="0"/>
          </a:p>
        </p:txBody>
      </p:sp>
    </p:spTree>
    <p:extLst>
      <p:ext uri="{BB962C8B-B14F-4D97-AF65-F5344CB8AC3E}">
        <p14:creationId xmlns:p14="http://schemas.microsoft.com/office/powerpoint/2010/main" val="8848961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33400"/>
            <a:ext cx="7024744" cy="914400"/>
          </a:xfrm>
        </p:spPr>
        <p:txBody>
          <a:bodyPr>
            <a:normAutofit fontScale="90000"/>
          </a:bodyPr>
          <a:lstStyle/>
          <a:p>
            <a:pPr algn="ctr"/>
            <a:r>
              <a:rPr lang="en-US" b="1" dirty="0" smtClean="0"/>
              <a:t>Possible uses in the classroom</a:t>
            </a:r>
            <a:endParaRPr lang="en-US" b="1" dirty="0"/>
          </a:p>
        </p:txBody>
      </p:sp>
      <p:sp>
        <p:nvSpPr>
          <p:cNvPr id="3" name="Content Placeholder 2"/>
          <p:cNvSpPr>
            <a:spLocks noGrp="1"/>
          </p:cNvSpPr>
          <p:nvPr>
            <p:ph idx="1"/>
          </p:nvPr>
        </p:nvSpPr>
        <p:spPr>
          <a:xfrm>
            <a:off x="1043492" y="1600200"/>
            <a:ext cx="6777317" cy="4232429"/>
          </a:xfrm>
        </p:spPr>
        <p:txBody>
          <a:bodyPr>
            <a:normAutofit fontScale="92500" lnSpcReduction="10000"/>
          </a:bodyPr>
          <a:lstStyle/>
          <a:p>
            <a:r>
              <a:rPr lang="en-US" sz="3600" b="1" dirty="0" smtClean="0"/>
              <a:t>To keep parents and students informed</a:t>
            </a:r>
          </a:p>
          <a:p>
            <a:r>
              <a:rPr lang="en-US" sz="3600" b="1" dirty="0" smtClean="0"/>
              <a:t>To assess how much time a student has spent on their wiki.</a:t>
            </a:r>
          </a:p>
          <a:p>
            <a:r>
              <a:rPr lang="en-US" sz="3600" b="1" dirty="0" smtClean="0"/>
              <a:t>To collaborate and communicate </a:t>
            </a:r>
          </a:p>
          <a:p>
            <a:r>
              <a:rPr lang="en-US" sz="3600" b="1" dirty="0" smtClean="0"/>
              <a:t>To share projects, videos and files</a:t>
            </a:r>
          </a:p>
          <a:p>
            <a:endParaRPr lang="en-US" dirty="0"/>
          </a:p>
        </p:txBody>
      </p:sp>
    </p:spTree>
    <p:extLst>
      <p:ext uri="{BB962C8B-B14F-4D97-AF65-F5344CB8AC3E}">
        <p14:creationId xmlns:p14="http://schemas.microsoft.com/office/powerpoint/2010/main" val="42915502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762000"/>
          </a:xfrm>
        </p:spPr>
        <p:txBody>
          <a:bodyPr>
            <a:normAutofit/>
          </a:bodyPr>
          <a:lstStyle/>
          <a:p>
            <a:pPr algn="ctr"/>
            <a:r>
              <a:rPr lang="en-US" sz="3600" b="1" dirty="0" smtClean="0"/>
              <a:t>www.wikispaces.com</a:t>
            </a:r>
            <a:endParaRPr lang="en-US" sz="3600" b="1" dirty="0"/>
          </a:p>
        </p:txBody>
      </p:sp>
      <p:sp>
        <p:nvSpPr>
          <p:cNvPr id="3" name="Content Placeholder 2"/>
          <p:cNvSpPr>
            <a:spLocks noGrp="1"/>
          </p:cNvSpPr>
          <p:nvPr>
            <p:ph idx="1"/>
          </p:nvPr>
        </p:nvSpPr>
        <p:spPr>
          <a:xfrm>
            <a:off x="1043492" y="1447800"/>
            <a:ext cx="6777317" cy="4384829"/>
          </a:xfrm>
        </p:spPr>
        <p:txBody>
          <a:bodyPr>
            <a:normAutofit lnSpcReduction="10000"/>
          </a:bodyPr>
          <a:lstStyle/>
          <a:p>
            <a:pPr marL="68580" indent="0">
              <a:buNone/>
            </a:pPr>
            <a:r>
              <a:rPr lang="en-US" sz="3200" b="1" dirty="0" smtClean="0"/>
              <a:t>It’s free all you need is an e-mail to set up </a:t>
            </a:r>
            <a:r>
              <a:rPr lang="en-US" sz="3200" b="1" dirty="0" smtClean="0"/>
              <a:t>an </a:t>
            </a:r>
            <a:r>
              <a:rPr lang="en-US" sz="3200" b="1" dirty="0" smtClean="0"/>
              <a:t>account.  Sign </a:t>
            </a:r>
            <a:r>
              <a:rPr lang="en-US" sz="3200" b="1" dirty="0" smtClean="0"/>
              <a:t>up using your e-mail account and a </a:t>
            </a:r>
            <a:r>
              <a:rPr lang="en-US" sz="3200" b="1" dirty="0" smtClean="0"/>
              <a:t>password and school address.</a:t>
            </a:r>
            <a:endParaRPr lang="en-US" sz="3200" b="1" dirty="0" smtClean="0"/>
          </a:p>
          <a:p>
            <a:pPr marL="525780" indent="-457200">
              <a:buFont typeface="+mj-lt"/>
              <a:buAutoNum type="arabicPeriod"/>
            </a:pPr>
            <a:r>
              <a:rPr lang="en-US" sz="3200" b="1" dirty="0" smtClean="0"/>
              <a:t>Go to create a wiki on the dashboard</a:t>
            </a:r>
          </a:p>
          <a:p>
            <a:pPr marL="525780" indent="-457200">
              <a:buFont typeface="+mj-lt"/>
              <a:buAutoNum type="arabicPeriod"/>
            </a:pPr>
            <a:r>
              <a:rPr lang="en-US" sz="3200" b="1" dirty="0" smtClean="0"/>
              <a:t>Choose a name for your wiki, complete the information and you are ready to begin</a:t>
            </a:r>
            <a:endParaRPr lang="en-US" sz="3200" b="1" dirty="0"/>
          </a:p>
        </p:txBody>
      </p:sp>
    </p:spTree>
    <p:extLst>
      <p:ext uri="{BB962C8B-B14F-4D97-AF65-F5344CB8AC3E}">
        <p14:creationId xmlns:p14="http://schemas.microsoft.com/office/powerpoint/2010/main" val="6565288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28600"/>
            <a:ext cx="7924800"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95618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609600"/>
          </a:xfrm>
        </p:spPr>
        <p:txBody>
          <a:bodyPr>
            <a:normAutofit fontScale="90000"/>
          </a:bodyPr>
          <a:lstStyle/>
          <a:p>
            <a:pPr algn="ctr"/>
            <a:r>
              <a:rPr lang="en-US" b="1" dirty="0" smtClean="0"/>
              <a:t>Appearance</a:t>
            </a:r>
            <a:r>
              <a:rPr lang="en-US" dirty="0" smtClean="0"/>
              <a:t>	</a:t>
            </a:r>
            <a:endParaRPr lang="en-US" dirty="0"/>
          </a:p>
        </p:txBody>
      </p:sp>
      <p:sp>
        <p:nvSpPr>
          <p:cNvPr id="3" name="Content Placeholder 2"/>
          <p:cNvSpPr>
            <a:spLocks noGrp="1"/>
          </p:cNvSpPr>
          <p:nvPr>
            <p:ph idx="1"/>
          </p:nvPr>
        </p:nvSpPr>
        <p:spPr>
          <a:xfrm>
            <a:off x="1043492" y="1371600"/>
            <a:ext cx="6777317" cy="4461029"/>
          </a:xfrm>
        </p:spPr>
        <p:txBody>
          <a:bodyPr>
            <a:normAutofit/>
          </a:bodyPr>
          <a:lstStyle/>
          <a:p>
            <a:r>
              <a:rPr lang="en-US" sz="3200" b="1" dirty="0" smtClean="0"/>
              <a:t>To change the appearance, go to settings on the right side of the wiki.</a:t>
            </a:r>
          </a:p>
          <a:p>
            <a:r>
              <a:rPr lang="en-US" sz="3200" b="1" dirty="0" smtClean="0"/>
              <a:t>Go to Look and </a:t>
            </a:r>
            <a:r>
              <a:rPr lang="en-US" sz="3200" b="1" dirty="0" smtClean="0"/>
              <a:t>Feel and make changes</a:t>
            </a:r>
          </a:p>
          <a:p>
            <a:r>
              <a:rPr lang="en-US" sz="3200" b="1" dirty="0"/>
              <a:t>S</a:t>
            </a:r>
            <a:r>
              <a:rPr lang="en-US" sz="3200" b="1" dirty="0" smtClean="0"/>
              <a:t>ave</a:t>
            </a:r>
            <a:r>
              <a:rPr lang="en-US" sz="3200" b="1" dirty="0" smtClean="0"/>
              <a:t> </a:t>
            </a:r>
            <a:endParaRPr lang="en-US" sz="3200" b="1" dirty="0"/>
          </a:p>
        </p:txBody>
      </p:sp>
    </p:spTree>
    <p:extLst>
      <p:ext uri="{BB962C8B-B14F-4D97-AF65-F5344CB8AC3E}">
        <p14:creationId xmlns:p14="http://schemas.microsoft.com/office/powerpoint/2010/main" val="15988598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818" y="457200"/>
            <a:ext cx="768234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a:xfrm>
            <a:off x="6383482" y="1330036"/>
            <a:ext cx="8382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eft Arrow 4"/>
          <p:cNvSpPr/>
          <p:nvPr/>
        </p:nvSpPr>
        <p:spPr>
          <a:xfrm flipV="1">
            <a:off x="2133600" y="5410200"/>
            <a:ext cx="914400" cy="38100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1143000" y="5600700"/>
            <a:ext cx="838200" cy="419099"/>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391400" y="1267691"/>
            <a:ext cx="609600" cy="512618"/>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85578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85800"/>
            <a:ext cx="7024744" cy="762000"/>
          </a:xfrm>
        </p:spPr>
        <p:txBody>
          <a:bodyPr/>
          <a:lstStyle/>
          <a:p>
            <a:pPr algn="ctr"/>
            <a:r>
              <a:rPr lang="en-US" b="1" dirty="0" smtClean="0"/>
              <a:t>Insert page</a:t>
            </a:r>
            <a:endParaRPr lang="en-US" b="1" dirty="0"/>
          </a:p>
        </p:txBody>
      </p:sp>
      <p:sp>
        <p:nvSpPr>
          <p:cNvPr id="3" name="Content Placeholder 2"/>
          <p:cNvSpPr>
            <a:spLocks noGrp="1"/>
          </p:cNvSpPr>
          <p:nvPr>
            <p:ph idx="1"/>
          </p:nvPr>
        </p:nvSpPr>
        <p:spPr>
          <a:xfrm>
            <a:off x="1043492" y="1447800"/>
            <a:ext cx="6777317" cy="4384829"/>
          </a:xfrm>
        </p:spPr>
        <p:txBody>
          <a:bodyPr/>
          <a:lstStyle/>
          <a:p>
            <a:r>
              <a:rPr lang="en-US" sz="3200" b="1" dirty="0" smtClean="0"/>
              <a:t>Go to pages</a:t>
            </a:r>
          </a:p>
          <a:p>
            <a:r>
              <a:rPr lang="en-US" sz="3200" b="1" dirty="0" smtClean="0"/>
              <a:t>New Page</a:t>
            </a:r>
            <a:endParaRPr lang="en-US" sz="3200" b="1" dirty="0" smtClean="0"/>
          </a:p>
          <a:p>
            <a:r>
              <a:rPr lang="en-US" sz="3200" b="1" dirty="0" smtClean="0"/>
              <a:t>Give the page a </a:t>
            </a:r>
            <a:r>
              <a:rPr lang="en-US" sz="3200" b="1" dirty="0" smtClean="0"/>
              <a:t>name</a:t>
            </a:r>
          </a:p>
          <a:p>
            <a:r>
              <a:rPr lang="en-US" sz="3200" b="1" dirty="0" smtClean="0"/>
              <a:t>Save</a:t>
            </a:r>
            <a:endParaRPr lang="en-US" sz="3200" b="1" dirty="0" smtClean="0"/>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674268"/>
            <a:ext cx="7924800" cy="206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a:xfrm>
            <a:off x="6477000" y="4614862"/>
            <a:ext cx="609600" cy="1857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Left Arrow 4"/>
          <p:cNvSpPr/>
          <p:nvPr/>
        </p:nvSpPr>
        <p:spPr>
          <a:xfrm>
            <a:off x="3484418" y="4521993"/>
            <a:ext cx="1066800" cy="18573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02221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8"/>
                                        </p:tgtEl>
                                        <p:attrNameLst>
                                          <p:attrName>style.visibility</p:attrName>
                                        </p:attrNameLst>
                                      </p:cBhvr>
                                      <p:to>
                                        <p:strVal val="visible"/>
                                      </p:to>
                                    </p:set>
                                    <p:animEffect transition="in" filter="fade">
                                      <p:cBhvr>
                                        <p:cTn id="27" dur="500"/>
                                        <p:tgtEl>
                                          <p:spTgt spid="409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893</TotalTime>
  <Words>394</Words>
  <Application>Microsoft Office PowerPoint</Application>
  <PresentationFormat>On-screen Show (4:3)</PresentationFormat>
  <Paragraphs>56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Austin</vt:lpstr>
      <vt:lpstr>Wikispaces</vt:lpstr>
      <vt:lpstr>What is a Wikispace?</vt:lpstr>
      <vt:lpstr>History of Wikispaces</vt:lpstr>
      <vt:lpstr>Possible uses in the classroom</vt:lpstr>
      <vt:lpstr>www.wikispaces.com</vt:lpstr>
      <vt:lpstr>PowerPoint Presentation</vt:lpstr>
      <vt:lpstr>Appearance </vt:lpstr>
      <vt:lpstr>PowerPoint Presentation</vt:lpstr>
      <vt:lpstr>Insert page</vt:lpstr>
      <vt:lpstr>Add a file </vt:lpstr>
      <vt:lpstr>Embed a video </vt:lpstr>
      <vt:lpstr>PowerPoint Presentation</vt:lpstr>
      <vt:lpstr>PowerPoint Presentation</vt:lpstr>
      <vt:lpstr>Insert A link</vt:lpstr>
      <vt:lpstr>PowerPoint Presentation</vt:lpstr>
      <vt:lpstr>Discussion groups </vt:lpstr>
      <vt:lpstr>PowerPoint Presentation</vt:lpstr>
      <vt:lpstr>PowerPoint Presentation</vt:lpstr>
      <vt:lpstr>Good luck! </vt:lpstr>
      <vt:lpstr>Useful links</vt:lpstr>
    </vt:vector>
  </TitlesOfParts>
  <Company>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Wikispaces</dc:title>
  <dc:creator>DT14Techs</dc:creator>
  <cp:lastModifiedBy>DT14Techs</cp:lastModifiedBy>
  <cp:revision>33</cp:revision>
  <dcterms:created xsi:type="dcterms:W3CDTF">2014-07-15T18:31:40Z</dcterms:created>
  <dcterms:modified xsi:type="dcterms:W3CDTF">2014-07-16T12:21:01Z</dcterms:modified>
</cp:coreProperties>
</file>